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accent1">
                <a:lumMod val="5000"/>
                <a:lumOff val="95000"/>
              </a:schemeClr>
            </a:gs>
            <a:gs pos="68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93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1" Type="http://schemas.openxmlformats.org/officeDocument/2006/relationships/notesSlide" Target="../notesSlides/notesSlide1.xml"/><Relationship Id="rId20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9" Type="http://schemas.openxmlformats.org/officeDocument/2006/relationships/tags" Target="../tags/tag10.xml"/><Relationship Id="rId18" Type="http://schemas.openxmlformats.org/officeDocument/2006/relationships/image" Target="../media/image5.png"/><Relationship Id="rId17" Type="http://schemas.microsoft.com/office/2007/relationships/media" Target="../media/media2.mp3"/><Relationship Id="rId16" Type="http://schemas.openxmlformats.org/officeDocument/2006/relationships/audio" Target="NULL" TargetMode="External"/><Relationship Id="rId15" Type="http://schemas.openxmlformats.org/officeDocument/2006/relationships/image" Target="../media/image4.png"/><Relationship Id="rId14" Type="http://schemas.microsoft.com/office/2007/relationships/media" Target="../media/media1.mp4"/><Relationship Id="rId13" Type="http://schemas.openxmlformats.org/officeDocument/2006/relationships/video" Target="../media/media1.mp4"/><Relationship Id="rId12" Type="http://schemas.openxmlformats.org/officeDocument/2006/relationships/image" Target="../media/image3.jpeg"/><Relationship Id="rId11" Type="http://schemas.openxmlformats.org/officeDocument/2006/relationships/image" Target="../media/image2.jpeg"/><Relationship Id="rId10" Type="http://schemas.openxmlformats.org/officeDocument/2006/relationships/image" Target="../media/image1.jpeg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>
            <p:custDataLst>
              <p:tags r:id="rId1"/>
            </p:custDataLst>
          </p:nvPr>
        </p:nvGrpSpPr>
        <p:grpSpPr>
          <a:xfrm>
            <a:off x="-748530" y="805791"/>
            <a:ext cx="4881605" cy="4882536"/>
            <a:chOff x="-748530" y="805791"/>
            <a:chExt cx="4881605" cy="4882536"/>
          </a:xfrm>
        </p:grpSpPr>
        <p:sp>
          <p:nvSpPr>
            <p:cNvPr id="11" name="空心弧 10"/>
            <p:cNvSpPr/>
            <p:nvPr>
              <p:custDataLst>
                <p:tags r:id="rId2"/>
              </p:custDataLst>
            </p:nvPr>
          </p:nvSpPr>
          <p:spPr>
            <a:xfrm>
              <a:off x="-748525" y="805814"/>
              <a:ext cx="4881600" cy="4882506"/>
            </a:xfrm>
            <a:prstGeom prst="blockArc">
              <a:avLst>
                <a:gd name="adj1" fmla="val 16210286"/>
                <a:gd name="adj2" fmla="val 17512016"/>
                <a:gd name="adj3" fmla="val 3577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82500"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空心弧 11"/>
            <p:cNvSpPr/>
            <p:nvPr>
              <p:custDataLst>
                <p:tags r:id="rId3"/>
              </p:custDataLst>
            </p:nvPr>
          </p:nvSpPr>
          <p:spPr>
            <a:xfrm>
              <a:off x="-748525" y="805805"/>
              <a:ext cx="4881595" cy="4882508"/>
            </a:xfrm>
            <a:prstGeom prst="blockArc">
              <a:avLst>
                <a:gd name="adj1" fmla="val 18900246"/>
                <a:gd name="adj2" fmla="val 20110341"/>
                <a:gd name="adj3" fmla="val 3588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空心弧 12"/>
            <p:cNvSpPr/>
            <p:nvPr>
              <p:custDataLst>
                <p:tags r:id="rId4"/>
              </p:custDataLst>
            </p:nvPr>
          </p:nvSpPr>
          <p:spPr>
            <a:xfrm>
              <a:off x="-748525" y="805814"/>
              <a:ext cx="4881595" cy="4882513"/>
            </a:xfrm>
            <a:prstGeom prst="blockArc">
              <a:avLst>
                <a:gd name="adj1" fmla="val 10778"/>
                <a:gd name="adj2" fmla="val 1247093"/>
                <a:gd name="adj3" fmla="val 3729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空心弧 13"/>
            <p:cNvSpPr/>
            <p:nvPr>
              <p:custDataLst>
                <p:tags r:id="rId5"/>
              </p:custDataLst>
            </p:nvPr>
          </p:nvSpPr>
          <p:spPr>
            <a:xfrm>
              <a:off x="-748525" y="805814"/>
              <a:ext cx="4881595" cy="4882513"/>
            </a:xfrm>
            <a:prstGeom prst="blockArc">
              <a:avLst>
                <a:gd name="adj1" fmla="val 3833803"/>
                <a:gd name="adj2" fmla="val 5406301"/>
                <a:gd name="adj3" fmla="val 3744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空心弧 16"/>
            <p:cNvSpPr/>
            <p:nvPr>
              <p:custDataLst>
                <p:tags r:id="rId6"/>
              </p:custDataLst>
            </p:nvPr>
          </p:nvSpPr>
          <p:spPr>
            <a:xfrm>
              <a:off x="-748525" y="805814"/>
              <a:ext cx="4881600" cy="4882506"/>
            </a:xfrm>
            <a:prstGeom prst="blockArc">
              <a:avLst>
                <a:gd name="adj1" fmla="val 17462665"/>
                <a:gd name="adj2" fmla="val 18889161"/>
                <a:gd name="adj3" fmla="val 361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空心弧 17"/>
            <p:cNvSpPr/>
            <p:nvPr>
              <p:custDataLst>
                <p:tags r:id="rId7"/>
              </p:custDataLst>
            </p:nvPr>
          </p:nvSpPr>
          <p:spPr>
            <a:xfrm>
              <a:off x="-748525" y="805813"/>
              <a:ext cx="4881595" cy="4882508"/>
            </a:xfrm>
            <a:prstGeom prst="blockArc">
              <a:avLst>
                <a:gd name="adj1" fmla="val 20116433"/>
                <a:gd name="adj2" fmla="val 21806"/>
                <a:gd name="adj3" fmla="val 3675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空心弧 18"/>
            <p:cNvSpPr/>
            <p:nvPr>
              <p:custDataLst>
                <p:tags r:id="rId8"/>
              </p:custDataLst>
            </p:nvPr>
          </p:nvSpPr>
          <p:spPr>
            <a:xfrm>
              <a:off x="-748525" y="805800"/>
              <a:ext cx="4881595" cy="4882513"/>
            </a:xfrm>
            <a:prstGeom prst="blockArc">
              <a:avLst>
                <a:gd name="adj1" fmla="val 1232411"/>
                <a:gd name="adj2" fmla="val 2485176"/>
                <a:gd name="adj3" fmla="val 3749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空心弧 19"/>
            <p:cNvSpPr/>
            <p:nvPr>
              <p:custDataLst>
                <p:tags r:id="rId9"/>
              </p:custDataLst>
            </p:nvPr>
          </p:nvSpPr>
          <p:spPr>
            <a:xfrm>
              <a:off x="-748530" y="805791"/>
              <a:ext cx="4881595" cy="4882513"/>
            </a:xfrm>
            <a:prstGeom prst="blockArc">
              <a:avLst>
                <a:gd name="adj1" fmla="val 2474093"/>
                <a:gd name="adj2" fmla="val 3842501"/>
                <a:gd name="adj3" fmla="val 381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540385" y="464185"/>
            <a:ext cx="44538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charset="0"/>
                <a:cs typeface="Arial Black" panose="020B0A04020102020204" charset="0"/>
              </a:rPr>
              <a:t>LAMP HATS</a:t>
            </a:r>
            <a:endParaRPr lang="en-US" altLang="zh-CN" sz="44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6" name="图片 5" descr="hat"/>
          <p:cNvPicPr>
            <a:picLocks noChangeAspect="1"/>
          </p:cNvPicPr>
          <p:nvPr/>
        </p:nvPicPr>
        <p:blipFill>
          <a:blip r:embed="rId10"/>
          <a:srcRect l="16003" t="5063" r="8806" b="5334"/>
          <a:stretch>
            <a:fillRect/>
          </a:stretch>
        </p:blipFill>
        <p:spPr>
          <a:xfrm>
            <a:off x="8304530" y="590550"/>
            <a:ext cx="3448685" cy="3198495"/>
          </a:xfrm>
          <a:prstGeom prst="rect">
            <a:avLst/>
          </a:prstGeom>
        </p:spPr>
      </p:pic>
      <p:pic>
        <p:nvPicPr>
          <p:cNvPr id="5" name="图片 4" descr="IMG_6458(1)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9331" b="11498"/>
          <a:stretch>
            <a:fillRect/>
          </a:stretch>
        </p:blipFill>
        <p:spPr>
          <a:xfrm>
            <a:off x="6314440" y="84455"/>
            <a:ext cx="3794760" cy="37045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44550" y="1830705"/>
            <a:ext cx="336550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r>
              <a:rPr lang="en-US" altLang="zh-CN" sz="2400" b="1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-- REMOVABLE LAMP</a:t>
            </a:r>
            <a:endParaRPr lang="en-US" altLang="zh-CN" sz="2400" b="1">
              <a:solidFill>
                <a:schemeClr val="accent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44550" y="2770505"/>
            <a:ext cx="336550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r>
              <a:rPr lang="en-US" altLang="zh-CN" sz="2400" b="1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-- USB CHARGING</a:t>
            </a:r>
            <a:endParaRPr lang="en-US" altLang="zh-CN" sz="2400" b="1">
              <a:solidFill>
                <a:schemeClr val="accent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44550" y="3662680"/>
            <a:ext cx="336550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r>
              <a:rPr lang="en-US" altLang="zh-CN" sz="2400" b="1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-- 3 LED MODES</a:t>
            </a:r>
            <a:endParaRPr lang="en-US" altLang="zh-CN" sz="2400" b="1">
              <a:solidFill>
                <a:schemeClr val="accent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 descr="charging"/>
          <p:cNvPicPr>
            <a:picLocks noChangeAspect="1"/>
          </p:cNvPicPr>
          <p:nvPr/>
        </p:nvPicPr>
        <p:blipFill>
          <a:blip r:embed="rId12"/>
          <a:srcRect l="4288" t="21043" r="-4288"/>
          <a:stretch>
            <a:fillRect/>
          </a:stretch>
        </p:blipFill>
        <p:spPr>
          <a:xfrm rot="16200000">
            <a:off x="4018915" y="1242060"/>
            <a:ext cx="3198495" cy="189484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44550" y="4521200"/>
            <a:ext cx="806323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r>
              <a:rPr lang="en-US" altLang="zh-CN" sz="2400" b="1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-- 90 MINS CHARGE FOR 5 HOURS LIGHTING</a:t>
            </a:r>
            <a:endParaRPr lang="en-US" altLang="zh-CN" sz="2400" b="1">
              <a:solidFill>
                <a:schemeClr val="accent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44550" y="5379085"/>
            <a:ext cx="806323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r>
              <a:rPr lang="en-US" altLang="zh-CN" sz="2400" b="1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-- 100PCS/CTN CARTON SIZE 57x54x38CM</a:t>
            </a:r>
            <a:endParaRPr lang="en-US" altLang="zh-CN" sz="2400" b="1">
              <a:solidFill>
                <a:schemeClr val="accent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页脚占位符 1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601845" cy="349250"/>
          </a:xfrm>
        </p:spPr>
        <p:txBody>
          <a:bodyPr/>
          <a:p>
            <a:r>
              <a:rPr lang="zh-CN" altLang="en-US" sz="1400" b="1">
                <a:solidFill>
                  <a:schemeClr val="bg1">
                    <a:lumMod val="50000"/>
                  </a:schemeClr>
                </a:solidFill>
              </a:rPr>
              <a:t>HAINAN GUOTAI TEXTILES PRODUCTS ENTERPRISES LTD.</a:t>
            </a:r>
            <a:endParaRPr lang="zh-CN" altLang="en-US" sz="1400" b="1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我的剪辑视频_201806281525">
            <a:hlinkClick r:id="" action="ppaction://media"/>
          </p:cNvPr>
          <p:cNvPicPr/>
          <p:nvPr>
            <a:vide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06130" y="4011930"/>
            <a:ext cx="3258820" cy="2207895"/>
          </a:xfrm>
          <a:prstGeom prst="rect">
            <a:avLst/>
          </a:prstGeom>
        </p:spPr>
      </p:pic>
      <p:pic>
        <p:nvPicPr>
          <p:cNvPr id="22" name="徐梦圆-Bilibili x Shanghai">
            <a:hlinkClick r:id="" action="ppaction://media"/>
          </p:cNvPr>
          <p:cNvPicPr/>
          <p:nvPr>
            <a:audioFile r:link="rId16"/>
            <p:extLst>
              <p:ext uri="{DAA4B4D4-6D71-4841-9C94-3DE7FCFB9230}">
                <p14:media xmlns:p14="http://schemas.microsoft.com/office/powerpoint/2010/main" r:embed="rId17">
                  <p14:trim end="153634.000000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664950" y="6356350"/>
            <a:ext cx="619125" cy="619125"/>
          </a:xfrm>
          <a:prstGeom prst="rect">
            <a:avLst/>
          </a:prstGeom>
        </p:spPr>
      </p:pic>
    </p:spTree>
    <p:custDataLst>
      <p:tags r:id="rId1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1" dur="155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52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5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numSld="999" showWhenStopped="0">
                <p:cTn id="58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" grpId="0"/>
      <p:bldP spid="8" grpId="0"/>
      <p:bldP spid="9" grpId="0"/>
      <p:bldP spid="10" grpId="0"/>
      <p:bldP spid="3" grpId="0"/>
      <p:bldP spid="7" grpId="2"/>
    </p:bldLst>
  </p:timing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150995283*i*3"/>
  <p:tag name="KSO_WM_TEMPLATE_CATEGORY" val="preset"/>
  <p:tag name="KSO_WM_TEMPLATE_INDEX" val="1"/>
</p:tagLst>
</file>

<file path=ppt/tags/tag10.xml><?xml version="1.0" encoding="utf-8"?>
<p:tagLst xmlns:p="http://schemas.openxmlformats.org/presentationml/2006/main">
  <p:tag name="KSO_WM_SLIDE_ID" val="150995283"/>
  <p:tag name="KSO_WM_SLIDE_INDEX" val="14"/>
  <p:tag name="KSO_WM_SLIDE_ITEM_CNT" val="4"/>
  <p:tag name="KSO_WM_SLIDE_LAYOUT" val="n"/>
  <p:tag name="KSO_WM_SLIDE_LAYOUT_CNT" val="1"/>
  <p:tag name="KSO_WM_SLIDE_TYPE" val="text"/>
  <p:tag name="KSO_WM_BEAUTIFY_FLAG" val="#wm#"/>
  <p:tag name="KSO_WM_SLIDE_POSITION" val="-59*46"/>
  <p:tag name="KSO_WM_SLIDE_SIZE" val="894*421"/>
  <p:tag name="KSO_WM_TEMPLATE_CATEGORY" val="preset"/>
  <p:tag name="KSO_WM_TEMPLATE_INDEX" val="1"/>
  <p:tag name="KSO_WM_TAG_VERSION" val="1.0"/>
  <p:tag name="KSO_WM_DIAGRAM_GROUP_CODE" val="第十二组"/>
</p:tagLst>
</file>

<file path=ppt/tags/tag2.xml><?xml version="1.0" encoding="utf-8"?>
<p:tagLst xmlns:p="http://schemas.openxmlformats.org/presentationml/2006/main">
  <p:tag name="KSO_WM_TAG_VERSION" val="1.0"/>
  <p:tag name="KSO_WM_TEMPLATE_CATEGORY" val="preset"/>
  <p:tag name="KSO_WM_TEMPLATE_INDEX" val="1"/>
  <p:tag name="KSO_WM_UNIT_TYPE" val="n_i"/>
  <p:tag name="KSO_WM_UNIT_INDEX" val="1_1"/>
  <p:tag name="KSO_WM_UNIT_ID" val="150995283*n_i*1_1"/>
  <p:tag name="KSO_WM_UNIT_CLEAR" val="1"/>
  <p:tag name="KSO_WM_UNIT_LAYERLEVEL" val="1_1"/>
  <p:tag name="KSO_WM_BEAUTIFY_FLAG" val="#wm#"/>
  <p:tag name="KSO_WM_DIAGRAM_GROUP_CODE" val="第十二组"/>
  <p:tag name="KSO_WM_UNIT_FILL_FORE_SCHEMECOLOR_INDEX" val="13"/>
  <p:tag name="KSO_WM_UNIT_FILL_TYPE" val="1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0"/>
</p:tagLst>
</file>

<file path=ppt/tags/tag3.xml><?xml version="1.0" encoding="utf-8"?>
<p:tagLst xmlns:p="http://schemas.openxmlformats.org/presentationml/2006/main">
  <p:tag name="KSO_WM_TAG_VERSION" val="1.0"/>
  <p:tag name="KSO_WM_TEMPLATE_CATEGORY" val="preset"/>
  <p:tag name="KSO_WM_TEMPLATE_INDEX" val="1"/>
  <p:tag name="KSO_WM_UNIT_TYPE" val="n_i"/>
  <p:tag name="KSO_WM_UNIT_INDEX" val="1_2"/>
  <p:tag name="KSO_WM_UNIT_ID" val="150995283*n_i*1_2"/>
  <p:tag name="KSO_WM_UNIT_CLEAR" val="1"/>
  <p:tag name="KSO_WM_UNIT_LAYERLEVEL" val="1_1"/>
  <p:tag name="KSO_WM_BEAUTIFY_FLAG" val="#wm#"/>
  <p:tag name="KSO_WM_DIAGRAM_GROUP_CODE" val="第十二组"/>
  <p:tag name="KSO_WM_UNIT_FILL_FORE_SCHEMECOLOR_INDEX" val="13"/>
  <p:tag name="KSO_WM_UNIT_FILL_TYPE" val="1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0"/>
</p:tagLst>
</file>

<file path=ppt/tags/tag4.xml><?xml version="1.0" encoding="utf-8"?>
<p:tagLst xmlns:p="http://schemas.openxmlformats.org/presentationml/2006/main">
  <p:tag name="KSO_WM_TAG_VERSION" val="1.0"/>
  <p:tag name="KSO_WM_TEMPLATE_CATEGORY" val="preset"/>
  <p:tag name="KSO_WM_TEMPLATE_INDEX" val="1"/>
  <p:tag name="KSO_WM_UNIT_TYPE" val="n_i"/>
  <p:tag name="KSO_WM_UNIT_INDEX" val="1_3"/>
  <p:tag name="KSO_WM_UNIT_ID" val="150995283*n_i*1_3"/>
  <p:tag name="KSO_WM_UNIT_CLEAR" val="1"/>
  <p:tag name="KSO_WM_UNIT_LAYERLEVEL" val="1_1"/>
  <p:tag name="KSO_WM_BEAUTIFY_FLAG" val="#wm#"/>
  <p:tag name="KSO_WM_DIAGRAM_GROUP_CODE" val="第十二组"/>
  <p:tag name="KSO_WM_UNIT_FILL_FORE_SCHEMECOLOR_INDEX" val="13"/>
  <p:tag name="KSO_WM_UNIT_FILL_TYPE" val="1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0"/>
</p:tagLst>
</file>

<file path=ppt/tags/tag5.xml><?xml version="1.0" encoding="utf-8"?>
<p:tagLst xmlns:p="http://schemas.openxmlformats.org/presentationml/2006/main">
  <p:tag name="KSO_WM_TAG_VERSION" val="1.0"/>
  <p:tag name="KSO_WM_TEMPLATE_CATEGORY" val="preset"/>
  <p:tag name="KSO_WM_TEMPLATE_INDEX" val="1"/>
  <p:tag name="KSO_WM_UNIT_TYPE" val="n_i"/>
  <p:tag name="KSO_WM_UNIT_INDEX" val="1_4"/>
  <p:tag name="KSO_WM_UNIT_ID" val="150995283*n_i*1_4"/>
  <p:tag name="KSO_WM_UNIT_CLEAR" val="1"/>
  <p:tag name="KSO_WM_UNIT_LAYERLEVEL" val="1_1"/>
  <p:tag name="KSO_WM_BEAUTIFY_FLAG" val="#wm#"/>
  <p:tag name="KSO_WM_DIAGRAM_GROUP_CODE" val="第十二组"/>
  <p:tag name="KSO_WM_UNIT_FILL_FORE_SCHEMECOLOR_INDEX" val="13"/>
  <p:tag name="KSO_WM_UNIT_FILL_TYPE" val="1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0"/>
</p:tagLst>
</file>

<file path=ppt/tags/tag6.xml><?xml version="1.0" encoding="utf-8"?>
<p:tagLst xmlns:p="http://schemas.openxmlformats.org/presentationml/2006/main">
  <p:tag name="KSO_WM_TAG_VERSION" val="1.0"/>
  <p:tag name="KSO_WM_TEMPLATE_CATEGORY" val="preset"/>
  <p:tag name="KSO_WM_TEMPLATE_INDEX" val="1"/>
  <p:tag name="KSO_WM_UNIT_TYPE" val="n_i"/>
  <p:tag name="KSO_WM_UNIT_INDEX" val="1_5"/>
  <p:tag name="KSO_WM_UNIT_ID" val="150995283*n_i*1_5"/>
  <p:tag name="KSO_WM_UNIT_CLEAR" val="1"/>
  <p:tag name="KSO_WM_UNIT_LAYERLEVEL" val="1_1"/>
  <p:tag name="KSO_WM_BEAUTIFY_FLAG" val="#wm#"/>
  <p:tag name="KSO_WM_DIAGRAM_GROUP_CODE" val="第十二组"/>
  <p:tag name="KSO_WM_UNIT_FILL_FORE_SCHEMECOLOR_INDEX" val="13"/>
  <p:tag name="KSO_WM_UNIT_FILL_TYPE" val="1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0"/>
</p:tagLst>
</file>

<file path=ppt/tags/tag7.xml><?xml version="1.0" encoding="utf-8"?>
<p:tagLst xmlns:p="http://schemas.openxmlformats.org/presentationml/2006/main">
  <p:tag name="KSO_WM_TAG_VERSION" val="1.0"/>
  <p:tag name="KSO_WM_TEMPLATE_CATEGORY" val="preset"/>
  <p:tag name="KSO_WM_TEMPLATE_INDEX" val="1"/>
  <p:tag name="KSO_WM_UNIT_TYPE" val="n_i"/>
  <p:tag name="KSO_WM_UNIT_INDEX" val="1_6"/>
  <p:tag name="KSO_WM_UNIT_ID" val="150995283*n_i*1_6"/>
  <p:tag name="KSO_WM_UNIT_CLEAR" val="1"/>
  <p:tag name="KSO_WM_UNIT_LAYERLEVEL" val="1_1"/>
  <p:tag name="KSO_WM_BEAUTIFY_FLAG" val="#wm#"/>
  <p:tag name="KSO_WM_DIAGRAM_GROUP_CODE" val="第十二组"/>
  <p:tag name="KSO_WM_UNIT_FILL_FORE_SCHEMECOLOR_INDEX" val="13"/>
  <p:tag name="KSO_WM_UNIT_FILL_TYPE" val="1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0"/>
</p:tagLst>
</file>

<file path=ppt/tags/tag8.xml><?xml version="1.0" encoding="utf-8"?>
<p:tagLst xmlns:p="http://schemas.openxmlformats.org/presentationml/2006/main">
  <p:tag name="KSO_WM_TAG_VERSION" val="1.0"/>
  <p:tag name="KSO_WM_TEMPLATE_CATEGORY" val="preset"/>
  <p:tag name="KSO_WM_TEMPLATE_INDEX" val="1"/>
  <p:tag name="KSO_WM_UNIT_TYPE" val="n_i"/>
  <p:tag name="KSO_WM_UNIT_INDEX" val="1_7"/>
  <p:tag name="KSO_WM_UNIT_ID" val="150995283*n_i*1_7"/>
  <p:tag name="KSO_WM_UNIT_CLEAR" val="1"/>
  <p:tag name="KSO_WM_UNIT_LAYERLEVEL" val="1_1"/>
  <p:tag name="KSO_WM_BEAUTIFY_FLAG" val="#wm#"/>
  <p:tag name="KSO_WM_DIAGRAM_GROUP_CODE" val="第十二组"/>
  <p:tag name="KSO_WM_UNIT_FILL_FORE_SCHEMECOLOR_INDEX" val="13"/>
  <p:tag name="KSO_WM_UNIT_FILL_TYPE" val="1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0"/>
</p:tagLst>
</file>

<file path=ppt/tags/tag9.xml><?xml version="1.0" encoding="utf-8"?>
<p:tagLst xmlns:p="http://schemas.openxmlformats.org/presentationml/2006/main">
  <p:tag name="KSO_WM_TAG_VERSION" val="1.0"/>
  <p:tag name="KSO_WM_TEMPLATE_CATEGORY" val="preset"/>
  <p:tag name="KSO_WM_TEMPLATE_INDEX" val="1"/>
  <p:tag name="KSO_WM_UNIT_TYPE" val="n_i"/>
  <p:tag name="KSO_WM_UNIT_INDEX" val="1_8"/>
  <p:tag name="KSO_WM_UNIT_ID" val="150995283*n_i*1_8"/>
  <p:tag name="KSO_WM_UNIT_CLEAR" val="1"/>
  <p:tag name="KSO_WM_UNIT_LAYERLEVEL" val="1_1"/>
  <p:tag name="KSO_WM_BEAUTIFY_FLAG" val="#wm#"/>
  <p:tag name="KSO_WM_DIAGRAM_GROUP_CODE" val="第十二组"/>
  <p:tag name="KSO_WM_UNIT_FILL_FORE_SCHEMECOLOR_INDEX" val="13"/>
  <p:tag name="KSO_WM_UNIT_FILL_TYPE" val="1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0"/>
</p:tagLst>
</file>

<file path=ppt/theme/theme1.xml><?xml version="1.0" encoding="utf-8"?>
<a:theme xmlns:a="http://schemas.openxmlformats.org/drawingml/2006/main" name="Office 主题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</Words>
  <Application>WPS 演示</Application>
  <PresentationFormat>宽屏</PresentationFormat>
  <Paragraphs>14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宋体</vt:lpstr>
      <vt:lpstr>Wingdings</vt:lpstr>
      <vt:lpstr>Arial Black</vt:lpstr>
      <vt:lpstr>Calibri</vt:lpstr>
      <vt:lpstr>微软雅黑</vt:lpstr>
      <vt:lpstr>Arial Unicode MS</vt:lpstr>
      <vt:lpstr>Calibri Light</vt:lpstr>
      <vt:lpstr>Office 主题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水晶心</cp:lastModifiedBy>
  <cp:revision>19</cp:revision>
  <dcterms:created xsi:type="dcterms:W3CDTF">2018-06-28T02:30:00Z</dcterms:created>
  <dcterms:modified xsi:type="dcterms:W3CDTF">2018-06-28T07:45:01Z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